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8E8C-EA6C-4306-AEF5-F0EF93BA4A6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69DD-C5CA-480B-8597-363FC2722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конституция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568952" cy="136815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3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Мингалева</a:t>
            </a: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Владимировна МОУ «НОШ № 23» </a:t>
            </a:r>
            <a:r>
              <a:rPr lang="ru-RU" sz="3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 т Ярега</a:t>
            </a:r>
            <a:endParaRPr lang="ru-RU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олезный,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ктивный,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ворческий,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ешительный,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нициативный,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рганизованный,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олерантный.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</a:t>
            </a:r>
          </a:p>
          <a:p>
            <a:pPr algn="ctr"/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852936"/>
            <a:ext cx="648072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136904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Совокупность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и обязанностей гражданина.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Лицо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состоящее в устойчивом правовом государстве.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Постоянная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политико-правовая связь лица и государства, выражающая в их взаимных правах и обязанностях.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5286765"/>
            <a:ext cx="1951880" cy="157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8640"/>
            <a:ext cx="1162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320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России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1920" y="1144488"/>
            <a:ext cx="504056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гражданства по рождению.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гражданства в порядке регистрации.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Приём в гражданство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(натурализация) –для иностранцев, проживающих на территории РФ, не менее 5 лет.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370189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Правовой статус</a:t>
            </a:r>
            <a:endParaRPr lang="ru-RU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Правовой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человека составляет совокупность его прав и обязанностей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4888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Всеобщая декларация прав человека;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Европейская конвенция о защите прав человека и основных свобод;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Декларация прав ребенка;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Конвенция о правах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404664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39604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во-первых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это значит иметь права, установленные юридическими нормами;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во-вторых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получая от государства гарантии соблюдения прав, быть ему в чем-то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обязанным.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124744"/>
            <a:ext cx="493204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3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гражданские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(личные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социально-экономические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культурные 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04664"/>
            <a:ext cx="4048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260536"/>
            <a:ext cx="878497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обязанности человека и гражданина РФ: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Соблюдение Конституции и законов РФ, прав и свобод других людей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Отечества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Уплата законно установленных налогов и сборов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Бережное отношение к природе и окружающей среде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Забота о памятниках истории и культуры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Забота о детях и нетрудоспособных родителях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Получение основного общего образования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может сделать каждый молодой человек, обучающийся в школе, для процветания России и нашего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429000"/>
            <a:ext cx="39604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268759"/>
          <a:ext cx="7704856" cy="4968553"/>
        </p:xfrm>
        <a:graphic>
          <a:graphicData uri="http://schemas.openxmlformats.org/drawingml/2006/table">
            <a:tbl>
              <a:tblPr/>
              <a:tblGrid>
                <a:gridCol w="1184501"/>
                <a:gridCol w="6520355"/>
              </a:tblGrid>
              <a:tr h="76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Существительное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обозначающее тему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синквейна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«Конституция»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Два прилагательных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раскрывающих какие-либо интересные, характерные признаки явления, предмета, заявленного в теме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синквейна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(российская, важная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Три глагола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раскрывающие действия, воздействия и т.д., свойственные данному явлению, предмету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обязует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защищает, охраняет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Фраза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раскрывающая суть явления, предмета, усиливающая предыдущие две строки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закон суров, но это закон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Существительное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выступающее как итог, вывод, подводящее черту (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необходимость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411760" y="481328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Придумать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 своего класса (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489570"/>
            <a:ext cx="4176464" cy="389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07889">
            <a:off x="4852718" y="1393010"/>
            <a:ext cx="3664540" cy="48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69537">
            <a:off x="750851" y="658258"/>
            <a:ext cx="4251354" cy="450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416824" cy="2239799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работу!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924944"/>
            <a:ext cx="4752528" cy="37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3079864"/>
            <a:ext cx="813690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8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Российской Федерации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«Какая конституция самая лучшая?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Та, которая лучше исполняется».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50395">
            <a:off x="5034891" y="2811771"/>
            <a:ext cx="3621782" cy="362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 по работе с справочно-правовой системой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«Консультант Плюс: средняя школа»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рабочем столе найдите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ярлык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Справочно-правовой системы «Консультант Плюс: Средняя школа» (двумя щелчками мыши - откройте программу)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поле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Быстрый поиск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наберите Конституция РФ, затем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затем откройте первый документ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"Конституция Российской Федерации" (принята всенародным голосованием 12.12.1993) (с учетом поправок, внесенных Законами РФ о поправках к Конституции РФ от 30.12.2008 N 6-ФКЗ, от 30.12.2008 N 7-ФКЗ)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запроса. (Перед Вами первая страничка Конституции РФ)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открыта первая страница Конституции РФ, справа найдите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оглавление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щелкните по нему. Открыть:  Основы конституционного строя.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4.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поле 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Быстрый поиск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наберите даты и по ним найдите документы 1948 год -№3,1950 год - №3,1959 год - № 3, 1989 год - №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 помощью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Оглавления откройте главу 2  Права  и свобода человека и гражданина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Пользуясь статьями  Конституции  РФ выделить права человека и гражданина.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 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приложение № 3  и выполните задание.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987824" y="354433"/>
            <a:ext cx="6156176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Закон   государства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определяющий,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устроено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государство,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образованы органы  власти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Каковы права и обязанности граждан.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20688"/>
            <a:ext cx="2952328" cy="33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Конституции РФ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2114710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Преамбула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 глав </a:t>
            </a:r>
            <a:endParaRPr kumimoji="0" lang="ru-RU" sz="3200" b="1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раздела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137 статей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980728"/>
            <a:ext cx="504056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707904" y="908720"/>
            <a:ext cx="360040" cy="2448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92080" y="908720"/>
            <a:ext cx="144016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64288" y="908720"/>
            <a:ext cx="648072" cy="2448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4149080"/>
            <a:ext cx="5904656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 </a:t>
            </a:r>
            <a:r>
              <a:rPr lang="ru-RU" sz="4000" dirty="0">
                <a:solidFill>
                  <a:srgbClr val="FFFF00"/>
                </a:solidFill>
              </a:rPr>
              <a:t>–  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житель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какой-то страны, имеющий право гражданства, участник правовой и политической жизни.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3720" y="3489309"/>
            <a:ext cx="2520280" cy="336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471" y="3573016"/>
            <a:ext cx="237529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861048"/>
            <a:ext cx="3543300" cy="28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Гражданские качества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Гуманность • Скромность • Чувство справедливости • Честность • Чувство долга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Чувство чести • Искренность • Чувство вины • Стыдливость • Сочувствие • Милосердие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Ответственность.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6296" y="4437112"/>
            <a:ext cx="1571997" cy="22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4406940"/>
            <a:ext cx="2736304" cy="216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941168"/>
            <a:ext cx="259228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647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конституция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Логинов</cp:lastModifiedBy>
  <cp:revision>20</cp:revision>
  <dcterms:created xsi:type="dcterms:W3CDTF">2012-03-14T14:22:52Z</dcterms:created>
  <dcterms:modified xsi:type="dcterms:W3CDTF">2012-05-04T13:15:49Z</dcterms:modified>
</cp:coreProperties>
</file>